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56" r:id="rId5"/>
    <p:sldId id="269" r:id="rId6"/>
    <p:sldId id="264" r:id="rId7"/>
    <p:sldId id="259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4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1BCE-5402-E09B-3EB1-4D1BC90B9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17D80-8C09-4EFC-0F2F-0A46EF318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3610-F920-9B4F-4B39-F47748DD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D33AA-6FC6-D266-0EF4-C8C9137D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73BEE-4949-06A2-996E-4E43E24F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2D19-138C-2EA3-F0E0-C34DB3C7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7D680-DEEB-8DF0-0CFC-7834B37D3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3874F-7CDB-6D0B-4399-D1160402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A9B5-D44A-50EF-F187-621FDAA7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CA5C-AD23-C02F-F313-43060E74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2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F384F-5C19-3B60-2770-C37EC523C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656FE-1F2B-FEB6-65A2-F951E29E0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8B43-769F-6FFA-A300-D11698DF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479A0-85A2-6583-0D7D-D30064CB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BEA5-2DF4-D34B-028D-9F3F2E69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38FD-F73D-9DCB-9961-78C060AA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C8D36-E2C4-A409-FF50-1C164BE0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ADB5-AB9B-C7EB-C4D3-0D5F7B1D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2A90-DAFA-ED0C-EF28-08234853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CE73C-9CB7-FB88-615E-B76D7985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059C-04B9-1CA3-9E79-7C5E6CA4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2E705-8A12-183C-8049-EAE7F0905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E791D-E86F-7EBE-409E-34CD8CF5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8E41D-B24A-B33D-819E-26AE684A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DCBA0-DEFC-A603-0C06-2FAE0996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2C55-74CA-4931-37F8-D684E603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F7E0-4AAC-ABF4-2DA7-5F456912D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719B-A4ED-779E-4FA6-F16EC2911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E6A9D-19C3-6B36-0059-F64857D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1B217-0FF3-4151-4CB3-A9100390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68A0-2DA5-917D-99E1-CF105ACD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B6DD-00C4-71FD-F37D-C2065195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36CF9-7BC1-C0B1-7A05-2DAA6E19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7F755-B0FD-E91A-160E-3F5A43E65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1ADFD-01EB-AE42-DD65-A4317507D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65CBE-1584-664A-B5E1-EB386E30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0F354-9EDB-32A3-F849-98AD4378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F3229-7674-BDC6-1A60-2A2C64AC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77AC9-7F94-2675-9E52-1B25F2E9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E061-004C-DCC6-6F10-2DF7BAC9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A955-BBDE-E133-E13D-48BC1D56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04612-65B7-74A9-1EDA-32962304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ED5C-F943-D0D8-E51A-E850225E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6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1C757-257F-9A38-1229-66869BE2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89D3E-07C6-04DF-64DC-D070304A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92B23-A9AA-7FF1-31CA-B987C1E4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3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30BC-BD39-CDFD-5C94-83745702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B056-925F-8ECF-B095-86B12C00A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FD442-27A0-901A-8FFA-975E08BD5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133F9-1CDD-CAD3-D966-0FB8C29F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859DB-35B1-AB74-E2C2-5D35DB9D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7326D-5CD0-115B-1B02-DE3524F4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6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5383-E92B-D14B-54F7-3CA547A7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B247D-68D2-86A1-0D14-3B4AC8835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51C72-A75B-03C9-8909-FCED7402E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1429E-68DA-015E-E8ED-564F6187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825F4-9C4C-3262-D2AE-4BC38635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806C4-9097-61B9-0B2E-1F41C5DD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257E9-EAE3-C217-D5B5-9E8D5678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265E3-52BE-BACB-3F0A-A56BE473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D382-0593-4FA2-25DE-009D630B9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1F83-425F-4CE3-9457-4B2D0736163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9C05-6DC3-CAEC-04FD-89CB43756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16EC-026C-041D-1D72-CADC6932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4D85-FEAA-4EBB-83E9-8134FFF8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75825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4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– Maxine &amp; Maxwell</a:t>
            </a:r>
            <a:br>
              <a:rPr lang="en-GB" sz="4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Open Source Mesh Avatars</a:t>
            </a:r>
            <a:b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 details at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https://blog.inf.ed.ac.uk/atate/max-history/</a:t>
            </a:r>
          </a:p>
        </p:txBody>
      </p:sp>
      <p:pic>
        <p:nvPicPr>
          <p:cNvPr id="8" name="Picture 7" descr="A person standing on grass near water&#10;&#10;Description automatically generated">
            <a:extLst>
              <a:ext uri="{FF2B5EF4-FFF2-40B4-BE49-F238E27FC236}">
                <a16:creationId xmlns:a16="http://schemas.microsoft.com/office/drawing/2014/main" id="{E8B8C439-8424-5C16-2653-9E1C96E4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r="1" b="1969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98" y="210403"/>
            <a:ext cx="9430603" cy="627797"/>
          </a:xfrm>
        </p:spPr>
        <p:txBody>
          <a:bodyPr>
            <a:no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RuthAndRoth 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Max </a:t>
            </a:r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Contributors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940211"/>
            <a:ext cx="9845462" cy="3384647"/>
          </a:xfrm>
        </p:spPr>
        <p:txBody>
          <a:bodyPr>
            <a:no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 Ruth 2.0 RC#1, RC#2 and RC#3 and Roth 2.0 RC#1 meshes modelled in 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Zbrush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Shin Ingen with rigging and vertex weight maps by Ada Radius from 2017 to 2018 with improvements in 2019.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 Repository management, testing and in-world packaging by Fred 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Beckhusen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Outworldz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LLC (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Ferd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Frederix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Ai Austin and Serie Sumei.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Revised mesh, rigging and vertex weight maps by Ada Radius.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Improvements to feet meshes by Sundance Haiku and Curious Creator.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Fingernails and toenails by Sundance Haiku.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 map is CC-BY Linden Lab.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HUD mesh, textures and scripts by Serie Sumei using modifications to original scripts by Shin Ingen and nail enhancements by Sundance Haiku.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Full details at https://blog.inf.ed.ac.uk/atate/max-history/</a:t>
            </a:r>
          </a:p>
          <a:p>
            <a:pPr algn="l" fontAlgn="base"/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1C2E8D-178B-61A7-6D52-5EE163AE5353}"/>
              </a:ext>
            </a:extLst>
          </p:cNvPr>
          <p:cNvSpPr txBox="1">
            <a:spLocks/>
          </p:cNvSpPr>
          <p:nvPr/>
        </p:nvSpPr>
        <p:spPr>
          <a:xfrm>
            <a:off x="818866" y="4489459"/>
            <a:ext cx="4981433" cy="213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GB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 to Ruth2 v4 and Roth2 v2 Development (18)</a:t>
            </a:r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Radius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Austin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Chimera </a:t>
            </a: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Firecaster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Duck Girl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Elenia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Boucher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 </a:t>
            </a: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Beckhusen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Fritigern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Gothly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Builder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Kayaker Magic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BB0747-B5A5-4980-7B5C-E427B2089949}"/>
              </a:ext>
            </a:extLst>
          </p:cNvPr>
          <p:cNvSpPr txBox="1">
            <a:spLocks/>
          </p:cNvSpPr>
          <p:nvPr/>
        </p:nvSpPr>
        <p:spPr>
          <a:xfrm>
            <a:off x="6525516" y="4489458"/>
            <a:ext cx="3216320" cy="213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GB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 to Max </a:t>
            </a:r>
            <a:r>
              <a:rPr lang="en-GB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(currently </a:t>
            </a:r>
            <a:r>
              <a:rPr lang="en-GB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Radius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Austin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Curious Creator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Kayaker Magic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Linden Lab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 Sumei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Sundance Haiku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Ernst (aka Owl Eyes)</a:t>
            </a:r>
          </a:p>
          <a:p>
            <a:pPr algn="l" fontAlgn="base"/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F52076-5E01-94A3-81A0-DC26C783405C}"/>
              </a:ext>
            </a:extLst>
          </p:cNvPr>
          <p:cNvSpPr txBox="1">
            <a:spLocks/>
          </p:cNvSpPr>
          <p:nvPr/>
        </p:nvSpPr>
        <p:spPr>
          <a:xfrm>
            <a:off x="3468807" y="4612290"/>
            <a:ext cx="1812877" cy="201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Lelani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Carver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 Morro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Linden Lab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Dickson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Noxluna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Nightfire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Heavy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 Sumei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 Ingen</a:t>
            </a:r>
            <a:b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Sundance Haiku</a:t>
            </a:r>
          </a:p>
          <a:p>
            <a:pPr algn="l" fontAlgn="base"/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98" y="500855"/>
            <a:ext cx="9430603" cy="627797"/>
          </a:xfrm>
        </p:spPr>
        <p:txBody>
          <a:bodyPr>
            <a:no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– Maxine and Maxwell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232" y="1453073"/>
            <a:ext cx="3273703" cy="4055897"/>
          </a:xfrm>
        </p:spPr>
        <p:txBody>
          <a:bodyPr>
            <a:noAutofit/>
          </a:bodyPr>
          <a:lstStyle/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underlying avatar created directly in Blender by Ada Radius is called “Max” which can be morphed into female and male variants called “Maxine” and “Maxwell”.</a:t>
            </a:r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is being developed under the “RuthAndRoth” GitHub organization as an educational resource by the existing community for open-source mesh avatars.</a:t>
            </a:r>
          </a:p>
          <a:p>
            <a:pPr algn="l" fontAlgn="base"/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mputer screen shot of a person&#10;&#10;Description automatically generated">
            <a:extLst>
              <a:ext uri="{FF2B5EF4-FFF2-40B4-BE49-F238E27FC236}">
                <a16:creationId xmlns:a16="http://schemas.microsoft.com/office/drawing/2014/main" id="{BE5DFEE1-A22F-D73E-5B60-B6641ACEC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8" y="1469005"/>
            <a:ext cx="7909060" cy="423114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4366DAB-C3E0-729B-CDB7-F598F00FB2EE}"/>
              </a:ext>
            </a:extLst>
          </p:cNvPr>
          <p:cNvSpPr txBox="1">
            <a:spLocks/>
          </p:cNvSpPr>
          <p:nvPr/>
        </p:nvSpPr>
        <p:spPr>
          <a:xfrm>
            <a:off x="608444" y="5788462"/>
            <a:ext cx="11155161" cy="627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 avatar armature is refined via research on the character folder in Second Life/OpenSim viewers </a:t>
            </a:r>
            <a:r>
              <a:rPr lang="en-GB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https://github.com/New-Media-Arts-New-Viewer-Avatar</a:t>
            </a:r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6960"/>
            <a:ext cx="9144000" cy="752707"/>
          </a:xfrm>
        </p:spPr>
        <p:txBody>
          <a:bodyPr>
            <a:norm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 RuthAndRoth Organization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17786B2-56C9-37AD-19FE-C9CCF590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2" y="777208"/>
            <a:ext cx="7700186" cy="588110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09F7A22-2599-25CF-B340-79BBE4DEC682}"/>
              </a:ext>
            </a:extLst>
          </p:cNvPr>
          <p:cNvSpPr txBox="1">
            <a:spLocks/>
          </p:cNvSpPr>
          <p:nvPr/>
        </p:nvSpPr>
        <p:spPr>
          <a:xfrm>
            <a:off x="8742555" y="777208"/>
            <a:ext cx="3133493" cy="5764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 Organization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Repositories for Ruth2, Roth2, Extras, Skins, Reference materials, etc.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</a:t>
            </a: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directories for inputs and drafts.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and Discussion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 for documentation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Repository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Discord Discussions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1900D-3FD0-E25C-F504-08678F91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52" y="854327"/>
            <a:ext cx="3819436" cy="31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640080"/>
            <a:ext cx="4261526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Short history of the RuthAndRoth project, current Ruth2 and Roth2 avatars &amp; community social media channels.</a:t>
            </a:r>
            <a:br>
              <a:rPr lang="en-GB" sz="3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5006004"/>
            <a:ext cx="4339584" cy="1202772"/>
          </a:xfrm>
        </p:spPr>
        <p:txBody>
          <a:bodyPr>
            <a:norm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Full details at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https://blog.inf.ed.ac.uk/atate/max-history/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standing on a brick road&#10;&#10;Description automatically generated">
            <a:extLst>
              <a:ext uri="{FF2B5EF4-FFF2-40B4-BE49-F238E27FC236}">
                <a16:creationId xmlns:a16="http://schemas.microsoft.com/office/drawing/2014/main" id="{58D0BC79-C91B-177D-3240-F0C277B54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104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98" y="533906"/>
            <a:ext cx="9430603" cy="627797"/>
          </a:xfrm>
        </p:spPr>
        <p:txBody>
          <a:bodyPr>
            <a:no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RuthAndRoth Timeline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230" y="1530192"/>
            <a:ext cx="10481980" cy="4967785"/>
          </a:xfrm>
        </p:spPr>
        <p:txBody>
          <a:bodyPr>
            <a:noAutofit/>
          </a:bodyPr>
          <a:lstStyle/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– Shin Ingen creates original Ruth 2.0 and Roth 2.0 avatar meshes in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ZBrush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https://github.com/ingen-lab/Ruth</a:t>
            </a:r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 – Fred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Beckhusen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creates GitHub RuthAndRoth organization to improve open-source community management of the project with Ada Radius, Ai Austin and Serie Sumei as administrators. 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https://github.com/RuthAndRoth</a:t>
            </a:r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 – Ruth 2.0 RC#2, Ruth 2.0 RC#3 and Roth 2.0 RC#1 resources archived as branches in 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https://github.com/RuthAndRoth/Ruth</a:t>
            </a:r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 – Ruth2 v4 and Roth2 v2 released by GitHub RuthAndRoth organization into OpenSim and Second Life. “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directories for contributions.</a:t>
            </a: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https://github.com/RuthAndRoth/Ruth2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https://github.com/RuthAndRoth/Roth2</a:t>
            </a:r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– Ada Radius, Kayaker Magic and Tom Ernst explore details of viewer data for avatars as basis for Max. 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https://github.com/New-Media-Arts-New-Viewer-Avatar</a:t>
            </a:r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 – Max, Maxine and Maxwell Project underway. </a:t>
            </a:r>
            <a:r>
              <a:rPr lang="en-GB" sz="2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https://github.com/RuthAndRoth/Max</a:t>
            </a:r>
          </a:p>
          <a:p>
            <a:pPr algn="l" fontAlgn="base"/>
            <a:endParaRPr lang="en-GB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98" y="423736"/>
            <a:ext cx="9430603" cy="627797"/>
          </a:xfrm>
        </p:spPr>
        <p:txBody>
          <a:bodyPr>
            <a:no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 and Social Media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230" y="1420022"/>
            <a:ext cx="10044752" cy="4967785"/>
          </a:xfrm>
        </p:spPr>
        <p:txBody>
          <a:bodyPr>
            <a:noAutofit/>
          </a:bodyPr>
          <a:lstStyle/>
          <a:p>
            <a:pPr algn="l" fontAlgn="base"/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 not all the resources below will contain Max, Maxine or Maxwell relevant content at this early stage.</a:t>
            </a:r>
          </a:p>
          <a:p>
            <a:pPr algn="l" fontAlgn="base"/>
            <a:r>
              <a:rPr lang="en-GB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GitHub: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Organization: </a:t>
            </a:r>
            <a:r>
              <a:rPr lang="en-GB" sz="1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https://github.com/RuthandRoth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Repositor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es: </a:t>
            </a:r>
            <a:r>
              <a:rPr lang="en-GB" sz="1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Ruth, Reference, Skins, Ruth2, Roth2, Max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Forums and Discussion: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Discord Discussion Forum: </a:t>
            </a:r>
            <a:r>
              <a:rPr lang="en-GB" sz="1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RuthAndRoth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[See channel </a:t>
            </a:r>
            <a:r>
              <a:rPr lang="en-GB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#max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 [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Invite: </a:t>
            </a:r>
            <a:r>
              <a:rPr lang="en-GB" sz="1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https://discord.gg/UMyaZkc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MeWe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Community Page: </a:t>
            </a:r>
            <a:r>
              <a:rPr lang="en-GB" sz="1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https://mewe.com/group/5bbe0189a5f4e57c73569fb9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 Life: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 Life Groups: “</a:t>
            </a:r>
            <a:r>
              <a:rPr lang="en-GB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RuthAndRoth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 and Roth Community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 Life Marketplace Store: ”</a:t>
            </a:r>
            <a:r>
              <a:rPr lang="en-GB" sz="16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RuthAndRoth”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(ensure “Adult” content is allowed)</a:t>
            </a:r>
          </a:p>
          <a:p>
            <a:pPr algn="l" fontAlgn="base"/>
            <a:r>
              <a:rPr lang="en-GB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OpenSim:</a:t>
            </a:r>
            <a:endParaRPr lang="en-GB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OSGrid inworld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ocation for testing and distribution: </a:t>
            </a:r>
            <a:r>
              <a:rPr lang="en-GB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hop://hg.osgrid.org:80/RuthAndRoth/134/124/26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OpenSimulator Community Conference (OSCC) Grid alternative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ocation for distribution: </a:t>
            </a:r>
            <a:r>
              <a:rPr lang="en-GB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hop://cc.opensimulator.org:8002/OSCC%20Shopping%20Zone/256/242/86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OSGrid OpenSim Group: “</a:t>
            </a:r>
            <a:r>
              <a:rPr lang="en-GB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RuthAndRoth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34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109"/>
            <a:ext cx="9144000" cy="752707"/>
          </a:xfrm>
        </p:spPr>
        <p:txBody>
          <a:bodyPr>
            <a:norm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OpenSim (OSGrid) RuthAndRoth Testing Region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E304947-7B9D-ADCB-69E0-51B23E63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866552"/>
            <a:ext cx="6416793" cy="4459470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5EB0B61-B628-52DC-0D3A-81F4BBD19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81" y="2197864"/>
            <a:ext cx="6416794" cy="4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1F833-345D-3DB6-862D-90C7B2953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449"/>
            <a:ext cx="9144000" cy="752707"/>
          </a:xfrm>
        </p:spPr>
        <p:txBody>
          <a:bodyPr>
            <a:norm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OpenSim and Second Life Boxed Distributions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in a swimsuit&#10;&#10;Description automatically generated">
            <a:extLst>
              <a:ext uri="{FF2B5EF4-FFF2-40B4-BE49-F238E27FC236}">
                <a16:creationId xmlns:a16="http://schemas.microsoft.com/office/drawing/2014/main" id="{97BAC7F8-CC7D-49AA-0161-2CBA8F5A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" y="877702"/>
            <a:ext cx="2935070" cy="2201303"/>
          </a:xfrm>
          <a:prstGeom prst="rect">
            <a:avLst/>
          </a:prstGeom>
        </p:spPr>
      </p:pic>
      <p:pic>
        <p:nvPicPr>
          <p:cNvPr id="6" name="Picture 5" descr="A person standing on a railing&#10;&#10;Description automatically generated">
            <a:extLst>
              <a:ext uri="{FF2B5EF4-FFF2-40B4-BE49-F238E27FC236}">
                <a16:creationId xmlns:a16="http://schemas.microsoft.com/office/drawing/2014/main" id="{898B7860-026C-2A75-8620-4663327E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" y="3304227"/>
            <a:ext cx="2935070" cy="2203454"/>
          </a:xfrm>
          <a:prstGeom prst="rect">
            <a:avLst/>
          </a:prstGeom>
        </p:spPr>
      </p:pic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B0DE12EE-93C1-F398-6282-A412DE2A4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86" y="877702"/>
            <a:ext cx="7412633" cy="5151547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D7002136-E6CB-DAA9-1E55-DBE278B24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04" y="2233033"/>
            <a:ext cx="3893191" cy="43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53E1-D93B-6D32-C931-70F5FB5D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98" y="655093"/>
            <a:ext cx="9430603" cy="627797"/>
          </a:xfrm>
        </p:spPr>
        <p:txBody>
          <a:bodyPr>
            <a:noAutofit/>
          </a:bodyPr>
          <a:lstStyle/>
          <a:p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Maxine </a:t>
            </a:r>
            <a:r>
              <a:rPr lang="en-GB" sz="3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32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Draft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standing on grass near water&#10;&#10;Description automatically generated">
            <a:extLst>
              <a:ext uri="{FF2B5EF4-FFF2-40B4-BE49-F238E27FC236}">
                <a16:creationId xmlns:a16="http://schemas.microsoft.com/office/drawing/2014/main" id="{6CEEF2BB-E7A1-7D9C-FAF4-AE2B38423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44" y="262799"/>
            <a:ext cx="3184306" cy="6368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3EE87-718D-EB55-084A-3CFED217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52894"/>
            <a:ext cx="9430603" cy="63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836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Max – Maxine &amp; Maxwell Open Source Mesh Avatars  </vt:lpstr>
      <vt:lpstr>Max – Maxine and Maxwell</vt:lpstr>
      <vt:lpstr>PowerPoint Presentation</vt:lpstr>
      <vt:lpstr>Short history of the RuthAndRoth project, current Ruth2 and Roth2 avatars &amp; community social media channels. </vt:lpstr>
      <vt:lpstr>RuthAndRoth Timeline</vt:lpstr>
      <vt:lpstr>Resources and Social Media</vt:lpstr>
      <vt:lpstr>PowerPoint Presentation</vt:lpstr>
      <vt:lpstr>PowerPoint Presentation</vt:lpstr>
      <vt:lpstr>Maxine – Current Draft</vt:lpstr>
      <vt:lpstr>RuthAndRoth &amp; Max Contributors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OpenSimulalator Community Conference 2023 Max – New Free Mesh bodies for OpenSim Avatar</dc:title>
  <dc:creator>Austin Tate</dc:creator>
  <cp:lastModifiedBy>Austin Tate</cp:lastModifiedBy>
  <cp:revision>50</cp:revision>
  <dcterms:created xsi:type="dcterms:W3CDTF">2023-10-17T15:05:55Z</dcterms:created>
  <dcterms:modified xsi:type="dcterms:W3CDTF">2023-11-22T14:48:19Z</dcterms:modified>
</cp:coreProperties>
</file>